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1" r:id="rId2"/>
    <p:sldId id="259" r:id="rId3"/>
    <p:sldId id="260" r:id="rId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91" autoAdjust="0"/>
  </p:normalViewPr>
  <p:slideViewPr>
    <p:cSldViewPr snapToGrid="0" snapToObjects="1">
      <p:cViewPr varScale="1">
        <p:scale>
          <a:sx n="174" d="100"/>
          <a:sy n="174" d="100"/>
        </p:scale>
        <p:origin x="-9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handoutMaster" Target="handoutMasters/handout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2D080-DBEE-3747-8AB4-8400B728D1B1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2E2DD-E498-C747-B27F-7F01CE6BC7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552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B5974-918B-3F47-9AD3-40A2B85DCE15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6DB91-9AC8-0449-B51D-5DAC07811F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78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56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65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67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95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72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48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3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92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147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06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99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287F4-5C95-DA47-A2E7-D06F6D9A7B43}" type="datetimeFigureOut">
              <a:rPr lang="de-DE" smtClean="0"/>
              <a:t>07.06.23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8BA67-C1ED-0243-90D0-2600E19D17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58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owerpoint jugendberufsagentur 20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352" cy="6955620"/>
          </a:xfrm>
          <a:prstGeom prst="rect">
            <a:avLst/>
          </a:prstGeom>
        </p:spPr>
      </p:pic>
      <p:sp>
        <p:nvSpPr>
          <p:cNvPr id="4" name="Titel 3"/>
          <p:cNvSpPr txBox="1">
            <a:spLocks/>
          </p:cNvSpPr>
          <p:nvPr/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Test Titel</a:t>
            </a:r>
            <a:endParaRPr lang="de-DE" dirty="0"/>
          </a:p>
        </p:txBody>
      </p:sp>
      <p:sp>
        <p:nvSpPr>
          <p:cNvPr id="5" name="Untertitel 4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dirty="0"/>
              <a:t>Mustertext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57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owerpoint jugendberufsagentur 20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" y="-1"/>
            <a:ext cx="9164544" cy="69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40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owerpoint jugendberufsagentur 20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3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Macintosh PowerPoint</Application>
  <PresentationFormat>Bildschirmpräsentation (4:3)</PresentationFormat>
  <Paragraphs>2</Paragraphs>
  <Slides>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4" baseType="lpstr">
      <vt:lpstr>Office-Design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Titel</dc:title>
  <dc:creator>Sibylle Lenz</dc:creator>
  <cp:lastModifiedBy>Sibylle Lenz</cp:lastModifiedBy>
  <cp:revision>4</cp:revision>
  <dcterms:created xsi:type="dcterms:W3CDTF">2019-05-17T14:28:52Z</dcterms:created>
  <dcterms:modified xsi:type="dcterms:W3CDTF">2023-06-07T09:25:32Z</dcterms:modified>
</cp:coreProperties>
</file>